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6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853754"/>
            <a:ext cx="11123629" cy="4056852"/>
          </a:xfrm>
        </p:spPr>
        <p:txBody>
          <a:bodyPr>
            <a:no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Monday, Feb. 15- BISD Holiday, but not for ACC</a:t>
            </a:r>
          </a:p>
          <a:p>
            <a:pPr algn="ctr"/>
            <a:r>
              <a:rPr lang="en-US" sz="2400" b="1" dirty="0"/>
              <a:t>9</a:t>
            </a:r>
            <a:r>
              <a:rPr lang="en-US" sz="2400" b="1" baseline="30000" dirty="0"/>
              <a:t>th</a:t>
            </a:r>
            <a:r>
              <a:rPr lang="en-US" sz="2400" b="1" dirty="0"/>
              <a:t> and 10</a:t>
            </a:r>
            <a:r>
              <a:rPr lang="en-US" sz="2400" b="1" baseline="30000" dirty="0"/>
              <a:t>th</a:t>
            </a:r>
            <a:r>
              <a:rPr lang="en-US" sz="2400" b="1" dirty="0"/>
              <a:t> Grade PSAT Weds. Feb. 24</a:t>
            </a:r>
            <a:r>
              <a:rPr lang="en-US" sz="2400" b="1" baseline="30000" dirty="0"/>
              <a:t>th</a:t>
            </a:r>
            <a:r>
              <a:rPr lang="en-US" sz="2400" b="1" dirty="0"/>
              <a:t> from 8:40-12 PM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5936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301659"/>
            <a:ext cx="9603275" cy="1552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Keep yourself healthy and Happy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853754"/>
            <a:ext cx="11123629" cy="40568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769E2-25E4-48C1-9000-303B7A047AA8}"/>
              </a:ext>
            </a:extLst>
          </p:cNvPr>
          <p:cNvSpPr txBox="1"/>
          <p:nvPr/>
        </p:nvSpPr>
        <p:spPr>
          <a:xfrm>
            <a:off x="451910" y="1599230"/>
            <a:ext cx="11288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Today’s goal is Use Sunscreen on a Daily Basis and Wear a Hat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Previous goals:</a:t>
            </a:r>
          </a:p>
          <a:p>
            <a:pPr algn="ctr"/>
            <a:endParaRPr lang="en-US" sz="2400" dirty="0"/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400" dirty="0"/>
              <a:t>Eat your Breakfast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400" dirty="0"/>
              <a:t>Drink More Water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400" dirty="0"/>
              <a:t>Exercise</a:t>
            </a:r>
          </a:p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2400" dirty="0"/>
              <a:t>Wash Your Hands the Right Way</a:t>
            </a:r>
          </a:p>
        </p:txBody>
      </p:sp>
    </p:spTree>
    <p:extLst>
      <p:ext uri="{BB962C8B-B14F-4D97-AF65-F5344CB8AC3E}">
        <p14:creationId xmlns:p14="http://schemas.microsoft.com/office/powerpoint/2010/main" val="191920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301659"/>
            <a:ext cx="9603275" cy="1552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Use Sunscreen when outside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853754"/>
            <a:ext cx="11123629" cy="40568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769E2-25E4-48C1-9000-303B7A047AA8}"/>
              </a:ext>
            </a:extLst>
          </p:cNvPr>
          <p:cNvSpPr txBox="1"/>
          <p:nvPr/>
        </p:nvSpPr>
        <p:spPr>
          <a:xfrm>
            <a:off x="527901" y="2000719"/>
            <a:ext cx="11288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Many people don’t wear sunscreen even when they are swimming or outside for long periods of time.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Below are two reasons for using sunscreen.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Look for a sunscreen of 15 SPF or above.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Wear a hat whenever you are outside for too long.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1C999-1B1C-43E1-999B-8BE3AD377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87" y="5047707"/>
            <a:ext cx="9539926" cy="17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301659"/>
            <a:ext cx="9603275" cy="155209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/>
              <a:t>Take Care of </a:t>
            </a:r>
            <a:br>
              <a:rPr lang="en-US" sz="6000" dirty="0"/>
            </a:br>
            <a:r>
              <a:rPr lang="en-US" sz="6000" dirty="0"/>
              <a:t>your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01" y="1853754"/>
            <a:ext cx="11123629" cy="40568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769E2-25E4-48C1-9000-303B7A047AA8}"/>
              </a:ext>
            </a:extLst>
          </p:cNvPr>
          <p:cNvSpPr txBox="1"/>
          <p:nvPr/>
        </p:nvSpPr>
        <p:spPr>
          <a:xfrm>
            <a:off x="207391" y="1755622"/>
            <a:ext cx="118563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marL="457200" indent="-457200" algn="ctr">
              <a:buAutoNum type="arabicPeriod"/>
            </a:pPr>
            <a:r>
              <a:rPr lang="en-US" sz="3200" u="sng" dirty="0"/>
              <a:t>Sunscreen lowers your risk of Skin Cancer</a:t>
            </a:r>
          </a:p>
          <a:p>
            <a:pPr algn="ctr"/>
            <a:r>
              <a:rPr lang="en-US" sz="2400" dirty="0"/>
              <a:t>Skin cancer is the most common form of cancer in the US. </a:t>
            </a:r>
          </a:p>
          <a:p>
            <a:pPr algn="ctr"/>
            <a:r>
              <a:rPr lang="en-US" sz="2400" dirty="0"/>
              <a:t>Applying sunscreen on a daily basis, cuts your risk of contracting skin cancer </a:t>
            </a:r>
            <a:r>
              <a:rPr lang="en-US" sz="2400" i="1" dirty="0"/>
              <a:t>in half</a:t>
            </a:r>
            <a:r>
              <a:rPr lang="en-US" sz="2400" dirty="0"/>
              <a:t>.</a:t>
            </a:r>
          </a:p>
          <a:p>
            <a:pPr algn="ctr"/>
            <a:endParaRPr lang="en-US" sz="3200" u="sng" dirty="0"/>
          </a:p>
          <a:p>
            <a:pPr algn="ctr"/>
            <a:r>
              <a:rPr lang="en-US" sz="3200" u="sng" dirty="0"/>
              <a:t>2. Sunscreen Prevents Premature Aging and Wrinkles</a:t>
            </a:r>
          </a:p>
          <a:p>
            <a:pPr algn="ctr"/>
            <a:r>
              <a:rPr lang="en-US" sz="2400" dirty="0"/>
              <a:t>Studies show that people below age 55 who apply sunscreen regularly have 24 percent less chance of developing signs of aging</a:t>
            </a:r>
          </a:p>
        </p:txBody>
      </p:sp>
    </p:spTree>
    <p:extLst>
      <p:ext uri="{BB962C8B-B14F-4D97-AF65-F5344CB8AC3E}">
        <p14:creationId xmlns:p14="http://schemas.microsoft.com/office/powerpoint/2010/main" val="25732741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560</TotalTime>
  <Words>183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Wingdings</vt:lpstr>
      <vt:lpstr>Gallery</vt:lpstr>
      <vt:lpstr>Announcements</vt:lpstr>
      <vt:lpstr>Keep yourself healthy and Happy</vt:lpstr>
      <vt:lpstr>Use Sunscreen when outside</vt:lpstr>
      <vt:lpstr>Take Care of  your skin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policies:  Satisfaction Academic Progress (SAP)</dc:title>
  <dc:creator>Joshua Gordon</dc:creator>
  <cp:lastModifiedBy>Joshua Gordon</cp:lastModifiedBy>
  <cp:revision>61</cp:revision>
  <dcterms:created xsi:type="dcterms:W3CDTF">2019-01-25T14:35:17Z</dcterms:created>
  <dcterms:modified xsi:type="dcterms:W3CDTF">2021-02-11T14:33:14Z</dcterms:modified>
</cp:coreProperties>
</file>